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0" r:id="rId2"/>
    <p:sldId id="270" r:id="rId3"/>
    <p:sldId id="266" r:id="rId4"/>
    <p:sldId id="27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CDFC9-FA5C-4017-AFC5-6051AA50AA8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79B11-A6EC-4568-9F7E-285684A6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79B11-A6EC-4568-9F7E-285684A653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8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9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0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05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70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7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1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4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8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9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A77C72-3EC6-4F22-B310-939F58935D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7B9BE8-21C1-4179-8055-F697B512A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op.ikp-ra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720969"/>
            <a:ext cx="11507788" cy="252339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Интерактивный конструктор по созданию адаптированных дополнительных общеобразовательных программ дополнительного образования детей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2605" y="5679832"/>
            <a:ext cx="4209861" cy="920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Маслова Ольга Николаевна </a:t>
            </a:r>
            <a:r>
              <a:rPr lang="ru-RU" sz="1500" dirty="0" smtClean="0">
                <a:solidFill>
                  <a:schemeClr val="tx1"/>
                </a:solidFill>
              </a:rPr>
              <a:t>методист ГБУ ДО </a:t>
            </a:r>
            <a:r>
              <a:rPr lang="ru-RU" sz="1500" dirty="0" err="1" smtClean="0">
                <a:solidFill>
                  <a:schemeClr val="tx1"/>
                </a:solidFill>
              </a:rPr>
              <a:t>РДООЦТиЭ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10401" r="-248" b="8252"/>
          <a:stretch/>
        </p:blipFill>
        <p:spPr>
          <a:xfrm>
            <a:off x="27160" y="823865"/>
            <a:ext cx="12195018" cy="5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9953" r="-146" b="3649"/>
          <a:stretch/>
        </p:blipFill>
        <p:spPr>
          <a:xfrm>
            <a:off x="9053" y="760491"/>
            <a:ext cx="12188560" cy="59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" r="50" b="3366"/>
          <a:stretch/>
        </p:blipFill>
        <p:spPr>
          <a:xfrm>
            <a:off x="0" y="624688"/>
            <a:ext cx="12185964" cy="6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37" r="198" b="3499"/>
          <a:stretch/>
        </p:blipFill>
        <p:spPr>
          <a:xfrm>
            <a:off x="0" y="660902"/>
            <a:ext cx="12167857" cy="59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9505" r="198" b="3630"/>
          <a:stretch/>
        </p:blipFill>
        <p:spPr>
          <a:xfrm>
            <a:off x="9053" y="651850"/>
            <a:ext cx="12158804" cy="59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73" r="199" b="4026"/>
          <a:stretch/>
        </p:blipFill>
        <p:spPr>
          <a:xfrm>
            <a:off x="0" y="642796"/>
            <a:ext cx="12167857" cy="59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02" r="49" b="3762"/>
          <a:stretch/>
        </p:blipFill>
        <p:spPr>
          <a:xfrm>
            <a:off x="0" y="679010"/>
            <a:ext cx="12185964" cy="59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950" y="1143000"/>
            <a:ext cx="101123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https://</a:t>
            </a:r>
            <a:r>
              <a:rPr lang="en-US" sz="4800" dirty="0" smtClean="0">
                <a:hlinkClick r:id="rId3"/>
              </a:rPr>
              <a:t>adop.ikp-rao.ru</a:t>
            </a:r>
            <a:r>
              <a:rPr lang="en-US" sz="4800" dirty="0" smtClean="0"/>
              <a:t> </a:t>
            </a:r>
          </a:p>
          <a:p>
            <a:pPr algn="ctr"/>
            <a:endParaRPr lang="en-US" sz="4800" dirty="0"/>
          </a:p>
          <a:p>
            <a:pPr algn="ctr"/>
            <a:endParaRPr lang="en-US" sz="4800" dirty="0" smtClean="0"/>
          </a:p>
          <a:p>
            <a:pPr algn="ctr"/>
            <a:r>
              <a:rPr lang="ru-RU" sz="2000" dirty="0" smtClean="0"/>
              <a:t>ССЫЛКА НА ИНТЕРАКТИВНЫЙ </a:t>
            </a:r>
            <a:r>
              <a:rPr lang="ru-RU" sz="2000" smtClean="0"/>
              <a:t>КОНСТРУКТОР </a:t>
            </a:r>
            <a:r>
              <a:rPr lang="ru-RU" sz="2000" smtClean="0"/>
              <a:t>АДАПТИРОВАННЫХ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ДОПОЛНИТЕЛЬНЫХ ПРОГРАММ</a:t>
            </a:r>
            <a:endParaRPr lang="ru-RU" sz="2000" dirty="0"/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5676523" y="26049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-01-15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"/>
            <a:ext cx="12192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8681" r="-751" b="3967"/>
          <a:stretch/>
        </p:blipFill>
        <p:spPr>
          <a:xfrm>
            <a:off x="18107" y="688063"/>
            <a:ext cx="12195017" cy="59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r="-440" b="4506"/>
          <a:stretch/>
        </p:blipFill>
        <p:spPr>
          <a:xfrm>
            <a:off x="-1" y="651850"/>
            <a:ext cx="12376087" cy="58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r="-464" b="3841"/>
          <a:stretch/>
        </p:blipFill>
        <p:spPr>
          <a:xfrm>
            <a:off x="236396" y="651851"/>
            <a:ext cx="11759445" cy="5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61" r="-247" b="4178"/>
          <a:stretch/>
        </p:blipFill>
        <p:spPr>
          <a:xfrm>
            <a:off x="-1" y="669956"/>
            <a:ext cx="12222179" cy="5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250" r="-747" b="8699"/>
          <a:stretch/>
        </p:blipFill>
        <p:spPr>
          <a:xfrm>
            <a:off x="-2010" y="751438"/>
            <a:ext cx="12206082" cy="54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98" r="443" b="8984"/>
          <a:stretch/>
        </p:blipFill>
        <p:spPr>
          <a:xfrm>
            <a:off x="-1" y="778598"/>
            <a:ext cx="12222179" cy="5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30</Words>
  <Application>Microsoft Office PowerPoint</Application>
  <PresentationFormat>Широкоэкранный</PresentationFormat>
  <Paragraphs>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Сектор</vt:lpstr>
      <vt:lpstr>Интерактивный конструктор по созданию адаптированных дополнительных общеобразовательных программ дополнительного образования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RePack by Diakov</dc:creator>
  <cp:lastModifiedBy>RePack by Diakov</cp:lastModifiedBy>
  <cp:revision>24</cp:revision>
  <dcterms:created xsi:type="dcterms:W3CDTF">2021-01-21T07:35:01Z</dcterms:created>
  <dcterms:modified xsi:type="dcterms:W3CDTF">2021-04-19T05:45:35Z</dcterms:modified>
</cp:coreProperties>
</file>